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Lexend Deca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exendDec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f3d28f056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9f3d28f05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6eb1441c2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6eb1441c2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6eb1441c2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6eb1441c2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6eb1441c2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6eb1441c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6eb1441c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6eb1441c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6eb1441c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6eb1441c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6eb1441c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6eb1441c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6eb1441c2_2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a6eb1441c2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6eb1441c2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6eb1441c2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6eb1441c2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6eb1441c2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6eb1441c2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6eb1441c2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f3d28f056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f3d28f05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6eb1441c2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6eb1441c2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6eb1441c2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6eb1441c2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6eb1441c2_2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6eb1441c2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6eb1441c2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6eb1441c2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6eb1441c2_2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6eb1441c2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6eb1441c2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6eb1441c2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6eb1441c2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6eb1441c2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f3d28f056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9f3d28f05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f3d28f05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f3d28f05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6eb1441c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6eb1441c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f3d28f056_0_2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9f3d28f05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eb1441c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6eb1441c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6eb1441c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6eb1441c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6eb1441c2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6eb1441c2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3725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5" name="Google Shape;25;p5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9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⬡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1" Type="http://schemas.openxmlformats.org/officeDocument/2006/relationships/image" Target="../media/image9.png"/><Relationship Id="rId10" Type="http://schemas.openxmlformats.org/officeDocument/2006/relationships/image" Target="../media/image15.png"/><Relationship Id="rId12" Type="http://schemas.openxmlformats.org/officeDocument/2006/relationships/image" Target="../media/image22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1" Type="http://schemas.openxmlformats.org/officeDocument/2006/relationships/image" Target="../media/image9.png"/><Relationship Id="rId10" Type="http://schemas.openxmlformats.org/officeDocument/2006/relationships/image" Target="../media/image15.png"/><Relationship Id="rId12" Type="http://schemas.openxmlformats.org/officeDocument/2006/relationships/image" Target="../media/image22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1" Type="http://schemas.openxmlformats.org/officeDocument/2006/relationships/image" Target="../media/image9.png"/><Relationship Id="rId10" Type="http://schemas.openxmlformats.org/officeDocument/2006/relationships/image" Target="../media/image15.png"/><Relationship Id="rId12" Type="http://schemas.openxmlformats.org/officeDocument/2006/relationships/image" Target="../media/image22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685800" y="1409800"/>
            <a:ext cx="45390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JoJo Technology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Iteration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4294967295" type="body"/>
          </p:nvPr>
        </p:nvSpPr>
        <p:spPr>
          <a:xfrm>
            <a:off x="742800" y="3331388"/>
            <a:ext cx="41856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/>
              <a:t>Group Member:</a:t>
            </a:r>
            <a:r>
              <a:rPr lang="en"/>
              <a:t> Amy Nguyen, Zhuoyue Sun, Jiahao Zhang, Xiaocheng Kang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580550" y="4557600"/>
            <a:ext cx="8110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When clicked on the ‘View App’ link on each app, it directs the users to view the app on the app store to download the app. 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189225"/>
            <a:ext cx="7666600" cy="4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580550" y="4557600"/>
            <a:ext cx="8110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When clicked on the ‘More Info’ link on each app, it directs the users to a page that shows more information about the particular app (name, company, description), and a slideshow of screenshots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5" y="262900"/>
            <a:ext cx="7446076" cy="4096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580550" y="4557600"/>
            <a:ext cx="73371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The Add an application request is only available to register users - so when an unregistered user click on the button, the website asks us to login first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422450"/>
            <a:ext cx="7337100" cy="403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580550" y="4557600"/>
            <a:ext cx="73371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The view request button is only visible to admin-level users. When clicked on the button, it directs to the dashboard page where admins can edit the app’s information 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287450"/>
            <a:ext cx="7558201" cy="41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580550" y="4557600"/>
            <a:ext cx="73371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When a user clicked on the Logout button, the website will redirect the user back to the login page and show a message to indicate user has successfully logged out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00" y="361075"/>
            <a:ext cx="7249826" cy="39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580550" y="4557600"/>
            <a:ext cx="73371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For example, if a user without admin-level access logged into the website, they would not see the view request button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25" y="373350"/>
            <a:ext cx="7449515" cy="40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idx="4294967295" type="ctrTitle"/>
          </p:nvPr>
        </p:nvSpPr>
        <p:spPr>
          <a:xfrm>
            <a:off x="685800" y="1032750"/>
            <a:ext cx="5355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5300"/>
              <a:t>3</a:t>
            </a:r>
            <a:r>
              <a:rPr lang="en" sz="5300"/>
              <a:t>. Testing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5300"/>
              <a:t>Deliverables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5300"/>
          </a:p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8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6" name="Google Shape;186;p28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87" name="Google Shape;187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8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9" name="Google Shape;189;p28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90" name="Google Shape;190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 txBox="1"/>
          <p:nvPr>
            <p:ph idx="4294967295" type="subTitle"/>
          </p:nvPr>
        </p:nvSpPr>
        <p:spPr>
          <a:xfrm>
            <a:off x="685800" y="372200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900">
                <a:solidFill>
                  <a:srgbClr val="00FFFF"/>
                </a:solidFill>
              </a:rPr>
              <a:t>Presenter</a:t>
            </a:r>
            <a:r>
              <a:rPr lang="en" sz="1900">
                <a:solidFill>
                  <a:srgbClr val="00FFFF"/>
                </a:solidFill>
              </a:rPr>
              <a:t>: Amy Nguyen </a:t>
            </a:r>
            <a:endParaRPr sz="19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Application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580550" y="1340275"/>
            <a:ext cx="2841000" cy="35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If the application is running, we can test it by going to localhost:8080. But to give us more confidence, we automate the testing. This is a simple sanity check test that will fail if the application context cannot start or the context is not creating controllers.</a:t>
            </a:r>
            <a:endParaRPr sz="1800"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950" y="1215775"/>
            <a:ext cx="5417649" cy="296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 for Application Repo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61375" y="1340275"/>
            <a:ext cx="4161300" cy="35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This is the unit test for our Application Repo class. 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whenFindByName_thenReturnApplications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whenFindByOrganization_thenReturnApplications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whenFindByVersion_thenReturnApplications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whenFindByApproved_thenReturnApplications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whenFindByCategory_thenReturnApplications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whenFindByPlatform_thenReturnApplications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whenFindByUser_thenReturnApplications</a:t>
            </a:r>
            <a:endParaRPr sz="1300"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175" y="1559500"/>
            <a:ext cx="5545500" cy="27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 for User Repo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61375" y="1340275"/>
            <a:ext cx="4161300" cy="35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This is the unit test for our User class. 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whenFindByUsername_thenReturnUser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</a:t>
            </a:r>
            <a:r>
              <a:rPr lang="en" sz="1300"/>
              <a:t>henFindByName_thenReturnUsers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whenSuccessfullySaveUser</a:t>
            </a:r>
            <a:endParaRPr sz="1300"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500" y="1482300"/>
            <a:ext cx="5893102" cy="29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Project Manager:</a:t>
            </a:r>
            <a:r>
              <a:rPr lang="en"/>
              <a:t> Amy Nguyen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Technical Manager:</a:t>
            </a:r>
            <a:r>
              <a:rPr lang="en"/>
              <a:t> Zhuoyue Sun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Developers: </a:t>
            </a:r>
            <a:r>
              <a:rPr lang="en"/>
              <a:t>Jiahao Zhang and Xiaocheng Kang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580550" y="1352550"/>
            <a:ext cx="7876500" cy="35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 sz="1900"/>
              <a:t>Some interesting bugs that I find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Sort page by name but nothing comes up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Fix by changing the findByName method to not be case sensitive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Dynamic login/logout button for users/unregistered users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Testing is useful and quite difficult at the same time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First mistake: start off high with meticulous test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Break feature into smaller tasks if it gets too big → debugging more </a:t>
            </a:r>
            <a:r>
              <a:rPr lang="en" sz="1900"/>
              <a:t>manageable</a:t>
            </a:r>
            <a:r>
              <a:rPr lang="en" sz="1900"/>
              <a:t> 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TDD Approach 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127475" y="1308125"/>
            <a:ext cx="4518600" cy="35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en" sz="1500"/>
              <a:t>A method to test out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whenFindbyKeyword_returnApplication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When user enter a keyword in the search, it will not only return applications with the same name but conduct a search on other attributes like organization, description, category, and platform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Use other test tools for Spring Boot Projects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Write test → Implement (brute force) → Refactor (elegant code)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Next unit tests: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 + Service layer (application service layer) and Controller layer (presentation layer) </a:t>
            </a:r>
            <a:endParaRPr sz="150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150" y="1006513"/>
            <a:ext cx="6114724" cy="350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>
            <p:ph idx="4294967295" type="ctrTitle"/>
          </p:nvPr>
        </p:nvSpPr>
        <p:spPr>
          <a:xfrm>
            <a:off x="685800" y="1032750"/>
            <a:ext cx="5355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4900"/>
              <a:t>4</a:t>
            </a:r>
            <a:r>
              <a:rPr lang="en" sz="4900"/>
              <a:t>. Build Script &amp; Version Control</a:t>
            </a:r>
            <a:endParaRPr sz="4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4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4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4900"/>
          </a:p>
        </p:txBody>
      </p:sp>
      <p:sp>
        <p:nvSpPr>
          <p:cNvPr id="235" name="Google Shape;235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4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3" name="Google Shape;243;p34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44" name="Google Shape;244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4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6" name="Google Shape;246;p34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47" name="Google Shape;247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>
            <p:ph idx="4294967295" type="subTitle"/>
          </p:nvPr>
        </p:nvSpPr>
        <p:spPr>
          <a:xfrm>
            <a:off x="685800" y="372200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900">
                <a:solidFill>
                  <a:srgbClr val="00FFFF"/>
                </a:solidFill>
              </a:rPr>
              <a:t>Presenter</a:t>
            </a:r>
            <a:r>
              <a:rPr lang="en" sz="1900">
                <a:solidFill>
                  <a:srgbClr val="00FFFF"/>
                </a:solidFill>
              </a:rPr>
              <a:t>: Jiahao Zhang</a:t>
            </a:r>
            <a:endParaRPr sz="19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Build Script</a:t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580550" y="1352550"/>
            <a:ext cx="77253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build our Spring Project with Apache Maven to make the build process easier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Maven builds our project using project object model (POM) file, an XML representation of a Maven project. Key features: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Name:</a:t>
            </a:r>
            <a:r>
              <a:rPr lang="en" sz="1700"/>
              <a:t> describe name of project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URL:</a:t>
            </a:r>
            <a:r>
              <a:rPr lang="en" sz="1700"/>
              <a:t> url of project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Packaging:</a:t>
            </a:r>
            <a:r>
              <a:rPr lang="en" sz="1700"/>
              <a:t> details the packaging of our project - in this case a war file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Dependencies: </a:t>
            </a:r>
            <a:r>
              <a:rPr lang="en" sz="1700"/>
              <a:t>describe the dependencies of the project and contain individual dependency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Scope:</a:t>
            </a:r>
            <a:r>
              <a:rPr lang="en" sz="1700"/>
              <a:t> describe values like test, runtime, compile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Project:</a:t>
            </a:r>
            <a:r>
              <a:rPr lang="en" sz="1700"/>
              <a:t> root tag of our project 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580550" y="1234800"/>
            <a:ext cx="3159300" cy="369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is a snapshot of our pom.xml file.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Some dependencies for our project include: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Spring Security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Spring Data JPA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Thymeleaf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Embedded H2 Database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(...) 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925" y="99075"/>
            <a:ext cx="4395901" cy="49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>
            <p:ph idx="4294967295"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POM.XML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run our project locally </a:t>
            </a:r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580550" y="1063375"/>
            <a:ext cx="8498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Maven wrapper to run Maven project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mvnw file is an executable Unix shell script for Linux in place of a fully installed Maven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mvnw.cmd for Windows environment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Directions for users to run project locally. We will turn the following instructions into a shell script to further automate this process for user and include instruction on how to work with this project in Eclipse or other common IDEs</a:t>
            </a:r>
            <a:endParaRPr sz="1700"/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075" y="3174875"/>
            <a:ext cx="6249425" cy="19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- Git &amp; Github</a:t>
            </a:r>
            <a:endParaRPr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53300" y="1224525"/>
            <a:ext cx="3544500" cy="38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used Git (Distributed Version Control System)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Remote repository on Github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All members contribute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also keep our documentation here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Screenshot of our Github repo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Main trunk: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Where the main development of our project happen</a:t>
            </a:r>
            <a:endParaRPr sz="1700"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775" y="1291950"/>
            <a:ext cx="5546225" cy="32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1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Burn down Chart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And Task Board</a:t>
            </a:r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Presenter</a:t>
            </a:r>
            <a:r>
              <a:rPr lang="en"/>
              <a:t>: </a:t>
            </a:r>
            <a:r>
              <a:rPr lang="en"/>
              <a:t>Zhuoyue Sun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580550" y="973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Task Board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750" y="954775"/>
            <a:ext cx="6756511" cy="38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580550" y="14672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</a:t>
            </a:r>
            <a:r>
              <a:rPr lang="en"/>
              <a:t> Chart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50" y="1231200"/>
            <a:ext cx="2953800" cy="35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Days worked: 14 days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/>
              <a:t>Total hours estimated for this iteration 47 hours </a:t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Finished </a:t>
            </a:r>
            <a:r>
              <a:rPr lang="en" sz="1700">
                <a:solidFill>
                  <a:srgbClr val="FFFFFF"/>
                </a:solidFill>
              </a:rPr>
              <a:t>Iteration 1</a:t>
            </a:r>
            <a:r>
              <a:rPr lang="en" sz="1700">
                <a:solidFill>
                  <a:srgbClr val="FFFFFF"/>
                </a:solidFill>
              </a:rPr>
              <a:t> first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Beyond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Behind schedule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Speed up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/>
              <a:t>Ave 3.29h per day   (0.82h per day/person)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150" y="1156525"/>
            <a:ext cx="5413450" cy="348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4294967295" type="ctrTitle"/>
          </p:nvPr>
        </p:nvSpPr>
        <p:spPr>
          <a:xfrm>
            <a:off x="685800" y="1032750"/>
            <a:ext cx="5355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5300"/>
              <a:t>2</a:t>
            </a:r>
            <a:r>
              <a:rPr lang="en" sz="5300"/>
              <a:t>. Working 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5300"/>
              <a:t>Web App &amp; progress</a:t>
            </a:r>
            <a:endParaRPr sz="5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5300"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8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10" name="Google Shape;110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2" name="Google Shape;112;p18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13" name="Google Shape;11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>
            <p:ph idx="4294967295" type="subTitle"/>
          </p:nvPr>
        </p:nvSpPr>
        <p:spPr>
          <a:xfrm>
            <a:off x="685800" y="3722000"/>
            <a:ext cx="2996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900">
                <a:solidFill>
                  <a:srgbClr val="00FFFF"/>
                </a:solidFill>
              </a:rPr>
              <a:t>Presenter</a:t>
            </a:r>
            <a:r>
              <a:rPr lang="en" sz="1900">
                <a:solidFill>
                  <a:srgbClr val="00FFFF"/>
                </a:solidFill>
              </a:rPr>
              <a:t>: </a:t>
            </a:r>
            <a:r>
              <a:rPr lang="en" sz="1800">
                <a:solidFill>
                  <a:schemeClr val="accent4"/>
                </a:solidFill>
              </a:rPr>
              <a:t>Zhuoyue Sun &amp; </a:t>
            </a:r>
            <a:r>
              <a:rPr lang="en" sz="1900">
                <a:solidFill>
                  <a:srgbClr val="00FFFF"/>
                </a:solidFill>
              </a:rPr>
              <a:t>Xiaocheng Kang</a:t>
            </a:r>
            <a:endParaRPr sz="19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580550" y="45576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Homepage of WeApp - all users (including unregistered user can view this screen to see the list of applications) 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25" y="140475"/>
            <a:ext cx="7754028" cy="42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580550" y="4557600"/>
            <a:ext cx="73371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Sort by name (from A-Z) functionality - we will be implementing sort by category, price, and maybe rating in the future. Notice how the URL append ?sortBy=name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348800"/>
            <a:ext cx="7509100" cy="41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580550" y="4557600"/>
            <a:ext cx="78723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Search by name </a:t>
            </a:r>
            <a:r>
              <a:rPr lang="en"/>
              <a:t>functionality. For example, if user enter ‘youtube’ in the search bar and click on the Search button, only the Youtube app is shown. Notice how the URL append ?keyword=youtube?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63" y="0"/>
            <a:ext cx="8007369" cy="44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